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9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51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1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0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2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3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92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7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45E2-B296-457E-B3D2-B7119980459F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1981C-7068-4065-8437-93CBC6614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5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Social Policy Ideologies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5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Policies and program implementation initially flow from society’s values.</a:t>
            </a:r>
          </a:p>
          <a:p>
            <a:r>
              <a:rPr lang="en-US" dirty="0" smtClean="0"/>
              <a:t>Similarly, residual and institutional social welfare policy and program development, to some extent are related to conservative and liberal values, respectively.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3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4911"/>
          </a:xfrm>
        </p:spPr>
        <p:txBody>
          <a:bodyPr/>
          <a:lstStyle/>
          <a:p>
            <a:pPr algn="ctr"/>
            <a:r>
              <a:rPr lang="en-US" b="1" dirty="0" smtClean="0"/>
              <a:t>Residual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9418"/>
            <a:ext cx="10515600" cy="5058888"/>
          </a:xfrm>
        </p:spPr>
        <p:txBody>
          <a:bodyPr>
            <a:normAutofit/>
          </a:bodyPr>
          <a:lstStyle/>
          <a:p>
            <a:r>
              <a:rPr lang="en-US" dirty="0" smtClean="0"/>
              <a:t>The residual perspective conceives of social welfare as focusing on problems and gaps, with social welfare benefits and services supplied </a:t>
            </a:r>
            <a:r>
              <a:rPr lang="en-US" dirty="0" err="1" smtClean="0"/>
              <a:t>onlu</a:t>
            </a:r>
            <a:r>
              <a:rPr lang="en-US" dirty="0" smtClean="0"/>
              <a:t> when people fail to provide adequately for themselves and problem arises. </a:t>
            </a:r>
          </a:p>
          <a:p>
            <a:r>
              <a:rPr lang="en-US" dirty="0" smtClean="0"/>
              <a:t>The implication is that its people’s own fault if they require outside help. </a:t>
            </a:r>
          </a:p>
          <a:p>
            <a:r>
              <a:rPr lang="en-US" dirty="0" smtClean="0"/>
              <a:t>Basic concepts inherent in the residual view include these: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welfare policies and </a:t>
            </a:r>
            <a:r>
              <a:rPr lang="en-US" dirty="0" err="1" smtClean="0"/>
              <a:t>progrms</a:t>
            </a:r>
            <a:r>
              <a:rPr lang="en-US" dirty="0" smtClean="0"/>
              <a:t> should be reactive, solving problems only after they occur.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welfare policies and programs generally respond to problems caused by individual personal failure.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2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914"/>
          </a:xfrm>
        </p:spPr>
        <p:txBody>
          <a:bodyPr/>
          <a:lstStyle/>
          <a:p>
            <a:pPr algn="ctr"/>
            <a:r>
              <a:rPr lang="en-US" b="1" dirty="0" smtClean="0"/>
              <a:t>Institutional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7542"/>
            <a:ext cx="10515600" cy="4940135"/>
          </a:xfrm>
        </p:spPr>
        <p:txBody>
          <a:bodyPr>
            <a:normAutofit/>
          </a:bodyPr>
          <a:lstStyle/>
          <a:p>
            <a:r>
              <a:rPr lang="en-US" dirty="0" smtClean="0"/>
              <a:t>The institutional perspective of social welfare, in contrast, views people’s needs as a normal part of life. It is society’s ongoing responsibility to support its members and provide needed benefits and services.</a:t>
            </a:r>
          </a:p>
          <a:p>
            <a:r>
              <a:rPr lang="en-US" dirty="0" smtClean="0"/>
              <a:t>It is not people’s fault that they require such services, but rather an expected part of the human condition.</a:t>
            </a:r>
          </a:p>
          <a:p>
            <a:r>
              <a:rPr lang="en-US" dirty="0" smtClean="0"/>
              <a:t>Basic concepts inherent in the institutional view include these: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welfare policies and programs should provide ongoing support to all people in need.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welfare policies and programs relief existing tensions and help solve problems distressing people in their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01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231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Social Policy Ideologies</vt:lpstr>
      <vt:lpstr>PowerPoint Presentation</vt:lpstr>
      <vt:lpstr>Residual Perspective</vt:lpstr>
      <vt:lpstr>Institutional Perspective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Policy Ideologies</dc:title>
  <dc:creator>Abdul Rehman</dc:creator>
  <cp:lastModifiedBy>Abdul Rehman</cp:lastModifiedBy>
  <cp:revision>5</cp:revision>
  <dcterms:created xsi:type="dcterms:W3CDTF">2020-09-30T10:06:35Z</dcterms:created>
  <dcterms:modified xsi:type="dcterms:W3CDTF">2020-10-01T14:31:11Z</dcterms:modified>
</cp:coreProperties>
</file>